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906000" cy="6858000" type="A4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5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404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540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07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43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10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92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285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76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819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211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46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18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DB6D-3DE3-449C-88E3-0D8ED16B2C35}" type="datetimeFigureOut">
              <a:rPr lang="fr-FR" smtClean="0"/>
              <a:t>20/06/2022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B6981-C306-4014-9B00-BE9EA200C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77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" r="1469"/>
          <a:stretch/>
        </p:blipFill>
        <p:spPr>
          <a:xfrm>
            <a:off x="3895725" y="807556"/>
            <a:ext cx="2481263" cy="128625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" r="1469"/>
          <a:stretch/>
        </p:blipFill>
        <p:spPr>
          <a:xfrm>
            <a:off x="3895725" y="807556"/>
            <a:ext cx="2481263" cy="12862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"/>
          <a:stretch/>
        </p:blipFill>
        <p:spPr>
          <a:xfrm>
            <a:off x="3895724" y="2108798"/>
            <a:ext cx="2491805" cy="1066800"/>
          </a:xfrm>
          <a:prstGeom prst="rect">
            <a:avLst/>
          </a:prstGeom>
        </p:spPr>
      </p:pic>
      <p:sp>
        <p:nvSpPr>
          <p:cNvPr id="95" name="ZoneTexte 94"/>
          <p:cNvSpPr txBox="1"/>
          <p:nvPr/>
        </p:nvSpPr>
        <p:spPr>
          <a:xfrm>
            <a:off x="4017533" y="586418"/>
            <a:ext cx="17604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Western blot membrane Figure 4A</a:t>
            </a:r>
            <a:endParaRPr lang="fr-FR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6" name="Groupe 95"/>
          <p:cNvGrpSpPr/>
          <p:nvPr/>
        </p:nvGrpSpPr>
        <p:grpSpPr>
          <a:xfrm>
            <a:off x="3597022" y="2391417"/>
            <a:ext cx="300082" cy="215444"/>
            <a:chOff x="807271" y="2489604"/>
            <a:chExt cx="300082" cy="215444"/>
          </a:xfrm>
        </p:grpSpPr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id="{8F3E565E-0446-C84B-9735-9ACA5669285A}"/>
                </a:ext>
              </a:extLst>
            </p:cNvPr>
            <p:cNvSpPr txBox="1"/>
            <p:nvPr/>
          </p:nvSpPr>
          <p:spPr>
            <a:xfrm>
              <a:off x="807271" y="248960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63</a:t>
              </a:r>
            </a:p>
          </p:txBody>
        </p: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1F20CBFD-F421-5F45-8964-E855F85EDB2C}"/>
                </a:ext>
              </a:extLst>
            </p:cNvPr>
            <p:cNvCxnSpPr/>
            <p:nvPr/>
          </p:nvCxnSpPr>
          <p:spPr>
            <a:xfrm flipH="1">
              <a:off x="1031786" y="2598249"/>
              <a:ext cx="619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e 98"/>
          <p:cNvGrpSpPr/>
          <p:nvPr/>
        </p:nvGrpSpPr>
        <p:grpSpPr>
          <a:xfrm>
            <a:off x="3320104" y="1972538"/>
            <a:ext cx="564176" cy="215444"/>
            <a:chOff x="532130" y="2256502"/>
            <a:chExt cx="564176" cy="215444"/>
          </a:xfrm>
        </p:grpSpPr>
        <p:sp>
          <p:nvSpPr>
            <p:cNvPr id="100" name="ZoneTexte 99">
              <a:extLst>
                <a:ext uri="{FF2B5EF4-FFF2-40B4-BE49-F238E27FC236}">
                  <a16:creationId xmlns:a16="http://schemas.microsoft.com/office/drawing/2014/main" id="{64DA4472-E3EC-A848-94ED-C6B7BC68395A}"/>
                </a:ext>
              </a:extLst>
            </p:cNvPr>
            <p:cNvSpPr txBox="1"/>
            <p:nvPr/>
          </p:nvSpPr>
          <p:spPr>
            <a:xfrm>
              <a:off x="532130" y="2256502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DE3021B0-CA43-9141-8562-B1DB01E4FB82}"/>
                </a:ext>
              </a:extLst>
            </p:cNvPr>
            <p:cNvCxnSpPr>
              <a:endCxn id="100" idx="3"/>
            </p:cNvCxnSpPr>
            <p:nvPr/>
          </p:nvCxnSpPr>
          <p:spPr>
            <a:xfrm flipH="1">
              <a:off x="889920" y="2363583"/>
              <a:ext cx="206386" cy="6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e 101"/>
          <p:cNvGrpSpPr/>
          <p:nvPr/>
        </p:nvGrpSpPr>
        <p:grpSpPr>
          <a:xfrm>
            <a:off x="3597060" y="2235313"/>
            <a:ext cx="300082" cy="215444"/>
            <a:chOff x="807271" y="2337552"/>
            <a:chExt cx="300082" cy="215444"/>
          </a:xfrm>
        </p:grpSpPr>
        <p:sp>
          <p:nvSpPr>
            <p:cNvPr id="103" name="ZoneTexte 102">
              <a:extLst>
                <a:ext uri="{FF2B5EF4-FFF2-40B4-BE49-F238E27FC236}">
                  <a16:creationId xmlns:a16="http://schemas.microsoft.com/office/drawing/2014/main" id="{8316DBC8-C4CF-0042-BBCF-C5F2C0A02278}"/>
                </a:ext>
              </a:extLst>
            </p:cNvPr>
            <p:cNvSpPr txBox="1"/>
            <p:nvPr/>
          </p:nvSpPr>
          <p:spPr>
            <a:xfrm>
              <a:off x="807271" y="233755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60B462AA-3D50-3142-ADE1-128D0E99C972}"/>
                </a:ext>
              </a:extLst>
            </p:cNvPr>
            <p:cNvCxnSpPr/>
            <p:nvPr/>
          </p:nvCxnSpPr>
          <p:spPr>
            <a:xfrm flipH="1">
              <a:off x="1036847" y="2449465"/>
              <a:ext cx="568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e 104"/>
          <p:cNvGrpSpPr/>
          <p:nvPr/>
        </p:nvGrpSpPr>
        <p:grpSpPr>
          <a:xfrm>
            <a:off x="3594679" y="2620687"/>
            <a:ext cx="300082" cy="215444"/>
            <a:chOff x="804096" y="2685455"/>
            <a:chExt cx="300082" cy="215444"/>
          </a:xfrm>
        </p:grpSpPr>
        <p:sp>
          <p:nvSpPr>
            <p:cNvPr id="106" name="ZoneTexte 105">
              <a:extLst>
                <a:ext uri="{FF2B5EF4-FFF2-40B4-BE49-F238E27FC236}">
                  <a16:creationId xmlns:a16="http://schemas.microsoft.com/office/drawing/2014/main" id="{BBE1ED6B-B8CB-A940-BD79-1772579907D2}"/>
                </a:ext>
              </a:extLst>
            </p:cNvPr>
            <p:cNvSpPr txBox="1"/>
            <p:nvPr/>
          </p:nvSpPr>
          <p:spPr>
            <a:xfrm>
              <a:off x="804096" y="268545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48</a:t>
              </a:r>
            </a:p>
          </p:txBody>
        </p:sp>
        <p:cxnSp>
          <p:nvCxnSpPr>
            <p:cNvPr id="107" name="Connecteur droit 106">
              <a:extLst>
                <a:ext uri="{FF2B5EF4-FFF2-40B4-BE49-F238E27FC236}">
                  <a16:creationId xmlns:a16="http://schemas.microsoft.com/office/drawing/2014/main" id="{09E7193E-4E25-8347-9F40-7D84A7DE1992}"/>
                </a:ext>
              </a:extLst>
            </p:cNvPr>
            <p:cNvCxnSpPr/>
            <p:nvPr/>
          </p:nvCxnSpPr>
          <p:spPr>
            <a:xfrm flipH="1">
              <a:off x="1031786" y="2793403"/>
              <a:ext cx="619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e 113"/>
          <p:cNvGrpSpPr/>
          <p:nvPr/>
        </p:nvGrpSpPr>
        <p:grpSpPr>
          <a:xfrm>
            <a:off x="3545726" y="1725048"/>
            <a:ext cx="357790" cy="215444"/>
            <a:chOff x="755975" y="2149887"/>
            <a:chExt cx="357790" cy="215444"/>
          </a:xfrm>
        </p:grpSpPr>
        <p:sp>
          <p:nvSpPr>
            <p:cNvPr id="115" name="ZoneTexte 114">
              <a:extLst>
                <a:ext uri="{FF2B5EF4-FFF2-40B4-BE49-F238E27FC236}">
                  <a16:creationId xmlns:a16="http://schemas.microsoft.com/office/drawing/2014/main" id="{324B4ACC-992F-BD46-B9DA-6B2808AF8BA4}"/>
                </a:ext>
              </a:extLst>
            </p:cNvPr>
            <p:cNvSpPr txBox="1"/>
            <p:nvPr/>
          </p:nvSpPr>
          <p:spPr>
            <a:xfrm>
              <a:off x="755975" y="2149887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59C75CF4-DD9A-5642-BCD9-558A93BBD48A}"/>
                </a:ext>
              </a:extLst>
            </p:cNvPr>
            <p:cNvCxnSpPr/>
            <p:nvPr/>
          </p:nvCxnSpPr>
          <p:spPr>
            <a:xfrm flipH="1">
              <a:off x="1036847" y="2254141"/>
              <a:ext cx="568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e 116"/>
          <p:cNvGrpSpPr/>
          <p:nvPr/>
        </p:nvGrpSpPr>
        <p:grpSpPr>
          <a:xfrm>
            <a:off x="3320104" y="1538247"/>
            <a:ext cx="564176" cy="215444"/>
            <a:chOff x="532130" y="2063582"/>
            <a:chExt cx="564176" cy="215444"/>
          </a:xfrm>
        </p:grpSpPr>
        <p:sp>
          <p:nvSpPr>
            <p:cNvPr id="118" name="ZoneTexte 117">
              <a:extLst>
                <a:ext uri="{FF2B5EF4-FFF2-40B4-BE49-F238E27FC236}">
                  <a16:creationId xmlns:a16="http://schemas.microsoft.com/office/drawing/2014/main" id="{2261F5F4-D977-0348-8BF0-A8992E5E705A}"/>
                </a:ext>
              </a:extLst>
            </p:cNvPr>
            <p:cNvSpPr txBox="1"/>
            <p:nvPr/>
          </p:nvSpPr>
          <p:spPr>
            <a:xfrm>
              <a:off x="532130" y="2063582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180</a:t>
              </a:r>
            </a:p>
          </p:txBody>
        </p: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06D3CAE6-AE1A-9848-9434-1FE0DA23DC88}"/>
                </a:ext>
              </a:extLst>
            </p:cNvPr>
            <p:cNvCxnSpPr>
              <a:endCxn id="118" idx="3"/>
            </p:cNvCxnSpPr>
            <p:nvPr/>
          </p:nvCxnSpPr>
          <p:spPr>
            <a:xfrm flipH="1">
              <a:off x="889920" y="2170663"/>
              <a:ext cx="206386" cy="6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ZoneTexte 61"/>
          <p:cNvSpPr txBox="1"/>
          <p:nvPr/>
        </p:nvSpPr>
        <p:spPr>
          <a:xfrm>
            <a:off x="6313748" y="1109666"/>
            <a:ext cx="3674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Rif1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6321419" y="2492360"/>
            <a:ext cx="909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501276" y="1109666"/>
            <a:ext cx="320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①</a:t>
            </a:r>
          </a:p>
        </p:txBody>
      </p:sp>
      <p:sp>
        <p:nvSpPr>
          <p:cNvPr id="66" name="ZoneTexte 65"/>
          <p:cNvSpPr txBox="1"/>
          <p:nvPr/>
        </p:nvSpPr>
        <p:spPr>
          <a:xfrm>
            <a:off x="6687585" y="2488576"/>
            <a:ext cx="320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①</a:t>
            </a:r>
          </a:p>
        </p:txBody>
      </p:sp>
      <p:grpSp>
        <p:nvGrpSpPr>
          <p:cNvPr id="61" name="Groupe 60"/>
          <p:cNvGrpSpPr/>
          <p:nvPr/>
        </p:nvGrpSpPr>
        <p:grpSpPr>
          <a:xfrm>
            <a:off x="3594679" y="2859053"/>
            <a:ext cx="300082" cy="215444"/>
            <a:chOff x="804096" y="2685455"/>
            <a:chExt cx="300082" cy="215444"/>
          </a:xfrm>
        </p:grpSpPr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BBE1ED6B-B8CB-A940-BD79-1772579907D2}"/>
                </a:ext>
              </a:extLst>
            </p:cNvPr>
            <p:cNvSpPr txBox="1"/>
            <p:nvPr/>
          </p:nvSpPr>
          <p:spPr>
            <a:xfrm>
              <a:off x="804096" y="268545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09E7193E-4E25-8347-9F40-7D84A7DE1992}"/>
                </a:ext>
              </a:extLst>
            </p:cNvPr>
            <p:cNvCxnSpPr/>
            <p:nvPr/>
          </p:nvCxnSpPr>
          <p:spPr>
            <a:xfrm flipH="1">
              <a:off x="1031786" y="2793403"/>
              <a:ext cx="619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ZoneTexte 56"/>
          <p:cNvSpPr txBox="1"/>
          <p:nvPr/>
        </p:nvSpPr>
        <p:spPr>
          <a:xfrm rot="18000000">
            <a:off x="3760341" y="3190998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5914143" y="3461980"/>
            <a:ext cx="3383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2µl</a:t>
            </a:r>
          </a:p>
        </p:txBody>
      </p:sp>
      <p:sp>
        <p:nvSpPr>
          <p:cNvPr id="77" name="ZoneTexte 76"/>
          <p:cNvSpPr txBox="1"/>
          <p:nvPr/>
        </p:nvSpPr>
        <p:spPr>
          <a:xfrm rot="18000000">
            <a:off x="5262301" y="321112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M1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ZoneTexte 77"/>
          <p:cNvSpPr txBox="1"/>
          <p:nvPr/>
        </p:nvSpPr>
        <p:spPr>
          <a:xfrm rot="18000000">
            <a:off x="5772514" y="321112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M1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ZoneTexte 78"/>
          <p:cNvSpPr txBox="1"/>
          <p:nvPr/>
        </p:nvSpPr>
        <p:spPr>
          <a:xfrm rot="18000000">
            <a:off x="5526338" y="3206269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R2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ZoneTexte 79"/>
          <p:cNvSpPr txBox="1"/>
          <p:nvPr/>
        </p:nvSpPr>
        <p:spPr>
          <a:xfrm rot="18000000">
            <a:off x="6038131" y="3206269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R2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ZoneTexte 80"/>
          <p:cNvSpPr txBox="1"/>
          <p:nvPr/>
        </p:nvSpPr>
        <p:spPr>
          <a:xfrm rot="18000000">
            <a:off x="5013579" y="3190998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Connecteur droit 64"/>
          <p:cNvCxnSpPr/>
          <p:nvPr/>
        </p:nvCxnSpPr>
        <p:spPr>
          <a:xfrm>
            <a:off x="3888900" y="2100943"/>
            <a:ext cx="248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5872744" y="3483847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>
            <a:off x="5362078" y="3483847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5232557" y="3461980"/>
            <a:ext cx="62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2µl of 1/2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3890032" y="807555"/>
            <a:ext cx="2489827" cy="23668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10E6C9-4A0C-46DF-99FA-9B155F637173}"/>
              </a:ext>
            </a:extLst>
          </p:cNvPr>
          <p:cNvSpPr/>
          <p:nvPr/>
        </p:nvSpPr>
        <p:spPr>
          <a:xfrm>
            <a:off x="5865785" y="1007618"/>
            <a:ext cx="507115" cy="4286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DA39DEA-8890-4BFB-8BF4-A0F0C1FEDFCA}"/>
              </a:ext>
            </a:extLst>
          </p:cNvPr>
          <p:cNvSpPr/>
          <p:nvPr/>
        </p:nvSpPr>
        <p:spPr>
          <a:xfrm>
            <a:off x="5876579" y="2407512"/>
            <a:ext cx="507115" cy="4286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37E4FC3-86E2-4ED2-BA8F-1EB9D0C4C5A3}"/>
              </a:ext>
            </a:extLst>
          </p:cNvPr>
          <p:cNvSpPr txBox="1"/>
          <p:nvPr/>
        </p:nvSpPr>
        <p:spPr>
          <a:xfrm>
            <a:off x="3499557" y="657870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</a:p>
        </p:txBody>
      </p:sp>
    </p:spTree>
    <p:extLst>
      <p:ext uri="{BB962C8B-B14F-4D97-AF65-F5344CB8AC3E}">
        <p14:creationId xmlns:p14="http://schemas.microsoft.com/office/powerpoint/2010/main" val="15565664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2027</TotalTime>
  <Words>31</Words>
  <Application>Microsoft Office PowerPoint</Application>
  <PresentationFormat>Format A4 (210 x 297 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Company>CNRS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HACCARD</dc:creator>
  <cp:lastModifiedBy>Kathrin MARHEINEKE</cp:lastModifiedBy>
  <cp:revision>479</cp:revision>
  <cp:lastPrinted>2021-12-09T14:00:51Z</cp:lastPrinted>
  <dcterms:created xsi:type="dcterms:W3CDTF">2020-10-26T15:30:37Z</dcterms:created>
  <dcterms:modified xsi:type="dcterms:W3CDTF">2022-06-20T15:41:00Z</dcterms:modified>
</cp:coreProperties>
</file>